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1" r:id="rId4"/>
    <p:sldId id="258" r:id="rId5"/>
    <p:sldId id="259" r:id="rId6"/>
    <p:sldId id="260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68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B9714-52CE-4404-8AB4-7B77A45D2A99}" type="datetimeFigureOut">
              <a:rPr lang="en-US" smtClean="0"/>
              <a:t>1/3/2017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436A5-1095-47EF-B862-F8F271610DB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B9714-52CE-4404-8AB4-7B77A45D2A99}" type="datetimeFigureOut">
              <a:rPr lang="en-US" smtClean="0"/>
              <a:t>1/3/2017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436A5-1095-47EF-B862-F8F271610D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B9714-52CE-4404-8AB4-7B77A45D2A99}" type="datetimeFigureOut">
              <a:rPr lang="en-US" smtClean="0"/>
              <a:t>1/3/2017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436A5-1095-47EF-B862-F8F271610D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B9714-52CE-4404-8AB4-7B77A45D2A99}" type="datetimeFigureOut">
              <a:rPr lang="en-US" smtClean="0"/>
              <a:t>1/3/2017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436A5-1095-47EF-B862-F8F271610D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B9714-52CE-4404-8AB4-7B77A45D2A99}" type="datetimeFigureOut">
              <a:rPr lang="en-US" smtClean="0"/>
              <a:t>1/3/2017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39B436A5-1095-47EF-B862-F8F271610D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B9714-52CE-4404-8AB4-7B77A45D2A99}" type="datetimeFigureOut">
              <a:rPr lang="en-US" smtClean="0"/>
              <a:t>1/3/2017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436A5-1095-47EF-B862-F8F271610D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B9714-52CE-4404-8AB4-7B77A45D2A99}" type="datetimeFigureOut">
              <a:rPr lang="en-US" smtClean="0"/>
              <a:t>1/3/2017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436A5-1095-47EF-B862-F8F271610D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B9714-52CE-4404-8AB4-7B77A45D2A99}" type="datetimeFigureOut">
              <a:rPr lang="en-US" smtClean="0"/>
              <a:t>1/3/2017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436A5-1095-47EF-B862-F8F271610D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B9714-52CE-4404-8AB4-7B77A45D2A99}" type="datetimeFigureOut">
              <a:rPr lang="en-US" smtClean="0"/>
              <a:t>1/3/2017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436A5-1095-47EF-B862-F8F271610D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B9714-52CE-4404-8AB4-7B77A45D2A99}" type="datetimeFigureOut">
              <a:rPr lang="en-US" smtClean="0"/>
              <a:t>1/3/2017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436A5-1095-47EF-B862-F8F271610D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B9714-52CE-4404-8AB4-7B77A45D2A99}" type="datetimeFigureOut">
              <a:rPr lang="en-US" smtClean="0"/>
              <a:t>1/3/2017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436A5-1095-47EF-B862-F8F271610D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455B9714-52CE-4404-8AB4-7B77A45D2A99}" type="datetimeFigureOut">
              <a:rPr lang="en-US" smtClean="0"/>
              <a:t>1/3/2017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9B436A5-1095-47EF-B862-F8F271610DBA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5774" y="5410200"/>
            <a:ext cx="6420051" cy="1143000"/>
          </a:xfrm>
        </p:spPr>
        <p:txBody>
          <a:bodyPr/>
          <a:lstStyle/>
          <a:p>
            <a: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By: </a:t>
            </a:r>
            <a:r>
              <a:rPr lang="en-US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R</a:t>
            </a:r>
            <a: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oberta  Edwards</a:t>
            </a:r>
            <a:endParaRPr lang="en-US" dirty="0"/>
          </a:p>
          <a:p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Made by: </a:t>
            </a:r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I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sabel </a:t>
            </a:r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H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arrison</a:t>
            </a:r>
            <a:endParaRPr lang="en-US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1600200"/>
            <a:ext cx="3048000" cy="3754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304800" y="21336"/>
            <a:ext cx="8229600" cy="1295400"/>
          </a:xfrm>
        </p:spPr>
        <p:txBody>
          <a:bodyPr/>
          <a:lstStyle/>
          <a:p>
            <a: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Who was </a:t>
            </a:r>
            <a:r>
              <a:rPr lang="en-US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paul</a:t>
            </a:r>
            <a: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revere?</a:t>
            </a:r>
            <a:endParaRPr lang="en-US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0890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 little about Paul Revere’s </a:t>
            </a:r>
            <a:br>
              <a:rPr lang="en-US" dirty="0" smtClean="0"/>
            </a:br>
            <a:r>
              <a:rPr lang="en-US" dirty="0" smtClean="0"/>
              <a:t>childhood.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1"/>
            <a:ext cx="8229600" cy="1676399"/>
          </a:xfrm>
        </p:spPr>
        <p:txBody>
          <a:bodyPr>
            <a:normAutofit/>
          </a:bodyPr>
          <a:lstStyle/>
          <a:p>
            <a:pPr marL="137160" indent="0">
              <a:buNone/>
            </a:pPr>
            <a:r>
              <a:rPr lang="en-US" dirty="0" smtClean="0"/>
              <a:t>Paul Revere was born on </a:t>
            </a:r>
            <a:r>
              <a:rPr lang="en-US" dirty="0"/>
              <a:t>J</a:t>
            </a:r>
            <a:r>
              <a:rPr lang="en-US" dirty="0" smtClean="0"/>
              <a:t>anuary 1st 1735 in </a:t>
            </a:r>
            <a:r>
              <a:rPr lang="en-US" dirty="0"/>
              <a:t>Boston , </a:t>
            </a:r>
            <a:r>
              <a:rPr lang="en-US" dirty="0" smtClean="0"/>
              <a:t>Massachusetts. His father’s name was </a:t>
            </a:r>
            <a:r>
              <a:rPr lang="en-US" dirty="0"/>
              <a:t>A</a:t>
            </a:r>
            <a:r>
              <a:rPr lang="en-US" dirty="0" smtClean="0"/>
              <a:t>pollos </a:t>
            </a:r>
            <a:r>
              <a:rPr lang="en-US" dirty="0" err="1"/>
              <a:t>R</a:t>
            </a:r>
            <a:r>
              <a:rPr lang="en-US" dirty="0" err="1" smtClean="0"/>
              <a:t>ivoire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7634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</p:spPr>
        <p:txBody>
          <a:bodyPr>
            <a:normAutofit/>
          </a:bodyPr>
          <a:lstStyle/>
          <a:p>
            <a:r>
              <a:rPr lang="en-US" dirty="0" smtClean="0"/>
              <a:t>Who was Paul Revere?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41910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Paul Revere was a boy who liked having money in his pocket. </a:t>
            </a:r>
            <a:r>
              <a:rPr lang="en-US" dirty="0"/>
              <a:t>A</a:t>
            </a:r>
            <a:r>
              <a:rPr lang="en-US" dirty="0" smtClean="0"/>
              <a:t>t fifteen he came up with a smart idea for a business. Near his family’s home in Boston, </a:t>
            </a:r>
            <a:r>
              <a:rPr lang="en-US" dirty="0"/>
              <a:t>M</a:t>
            </a:r>
            <a:r>
              <a:rPr lang="en-US" dirty="0" smtClean="0"/>
              <a:t>assachusetts , was the Old </a:t>
            </a:r>
            <a:r>
              <a:rPr lang="en-US" dirty="0"/>
              <a:t>N</a:t>
            </a:r>
            <a:r>
              <a:rPr lang="en-US" dirty="0" smtClean="0"/>
              <a:t>orth Church. It was sometimes called Eight </a:t>
            </a:r>
            <a:r>
              <a:rPr lang="en-US" dirty="0"/>
              <a:t>B</a:t>
            </a:r>
            <a:r>
              <a:rPr lang="en-US" dirty="0" smtClean="0"/>
              <a:t>ells </a:t>
            </a:r>
            <a:r>
              <a:rPr lang="en-US" dirty="0"/>
              <a:t>C</a:t>
            </a:r>
            <a:r>
              <a:rPr lang="en-US" dirty="0" smtClean="0"/>
              <a:t>hurch because of its eight huge brass bells . Paul figured that the church might need extra bell ringers. He was right. </a:t>
            </a:r>
            <a:r>
              <a:rPr lang="en-US" dirty="0"/>
              <a:t>T</a:t>
            </a:r>
            <a:r>
              <a:rPr lang="en-US" dirty="0" smtClean="0"/>
              <a:t>he church agreed to pay </a:t>
            </a:r>
            <a:r>
              <a:rPr lang="en-US" dirty="0"/>
              <a:t>P</a:t>
            </a:r>
            <a:r>
              <a:rPr lang="en-US" dirty="0" smtClean="0"/>
              <a:t>aul and six other friends three shillings a week. Shillings are </a:t>
            </a:r>
            <a:r>
              <a:rPr lang="en-US" dirty="0"/>
              <a:t>B</a:t>
            </a:r>
            <a:r>
              <a:rPr lang="en-US" dirty="0" smtClean="0"/>
              <a:t>ritish money made from silver. </a:t>
            </a:r>
            <a:r>
              <a:rPr lang="en-US" dirty="0"/>
              <a:t>B</a:t>
            </a:r>
            <a:r>
              <a:rPr lang="en-US" dirty="0" smtClean="0"/>
              <a:t>ell ringers pulled ropes on the bells to move them 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532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</a:t>
            </a:r>
            <a:r>
              <a:rPr lang="en-US" dirty="0" smtClean="0"/>
              <a:t>hat was the point of the book?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1828800"/>
          </a:xfrm>
        </p:spPr>
        <p:txBody>
          <a:bodyPr>
            <a:normAutofit fontScale="92500" lnSpcReduction="10000"/>
          </a:bodyPr>
          <a:lstStyle/>
          <a:p>
            <a:pPr marL="137160" indent="0">
              <a:buNone/>
            </a:pPr>
            <a:r>
              <a:rPr lang="en-US" sz="3200" dirty="0" smtClean="0"/>
              <a:t>The point of the book was to teach children about </a:t>
            </a:r>
            <a:r>
              <a:rPr lang="en-US" sz="3200" dirty="0"/>
              <a:t>P</a:t>
            </a:r>
            <a:r>
              <a:rPr lang="en-US" sz="3200" dirty="0" smtClean="0"/>
              <a:t>aul </a:t>
            </a:r>
            <a:r>
              <a:rPr lang="en-US" sz="3200" dirty="0"/>
              <a:t>R</a:t>
            </a:r>
            <a:r>
              <a:rPr lang="en-US" sz="3200" dirty="0" smtClean="0"/>
              <a:t>evere and what he did in his life time . The most important thing is that it teaches and helps kids learn about him better.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928348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How he saved a lot of people </a:t>
            </a:r>
            <a:endParaRPr lang="en-US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153400" cy="2743200"/>
          </a:xfrm>
        </p:spPr>
        <p:txBody>
          <a:bodyPr/>
          <a:lstStyle/>
          <a:p>
            <a:r>
              <a:rPr lang="en-US" dirty="0" smtClean="0"/>
              <a:t>Paul Revere  saved a lot of people by warning that the British were coming, but he put his life in danger to save  his family and most of the colonists. </a:t>
            </a:r>
            <a:r>
              <a:rPr lang="en-US" dirty="0"/>
              <a:t>U</a:t>
            </a:r>
            <a:r>
              <a:rPr lang="en-US" dirty="0" smtClean="0"/>
              <a:t>nfortunately some of them got wounded , badly injured ,or died sadly from the battle.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5026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4"/>
                </a:solidFill>
              </a:rPr>
              <a:t>How Paul got out of going to jail</a:t>
            </a:r>
            <a:endParaRPr lang="en-US" dirty="0">
              <a:solidFill>
                <a:schemeClr val="accent4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153400" cy="4419600"/>
          </a:xfrm>
        </p:spPr>
        <p:txBody>
          <a:bodyPr>
            <a:noAutofit/>
          </a:bodyPr>
          <a:lstStyle/>
          <a:p>
            <a:pPr marL="137160" indent="0">
              <a:buNone/>
            </a:pP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Paul was on the way to  Lexington when he got spotted by two 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B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ritish soldiers on horse back. But 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P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aul managed to fly by them on his horse named Brown 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B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eauty. After a little rest and a quick meal, he and 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W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illiam Dawes started out for Concord. 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A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bout half way there, he was surrounded by twelve 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B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ritish officers. One told him “If you attempt to run, we will blow your brains out.” A 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B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ritish soldier led Brown 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B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eauty away . Paul never saw the horse again. 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I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nstead of arresting him the soldiers rode of. They probably thought getting to Concord was more important than dealing with him.</a:t>
            </a: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0757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the Author did to make this book good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Author used good vocabulary such as</a:t>
            </a:r>
            <a:r>
              <a:rPr lang="en-US" smtClean="0"/>
              <a:t>: Apprentice, master. </a:t>
            </a:r>
            <a:r>
              <a:rPr lang="en-US" dirty="0" smtClean="0"/>
              <a:t>Roberta wrote the book on interesting people [ my opinion] . They put good detail in the books. Most importantly they used capital letters . To be a good writer you have to use capital letters.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9355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1976</TotalTime>
  <Words>437</Words>
  <Application>Microsoft Office PowerPoint</Application>
  <PresentationFormat>On-screen Show (4:3)</PresentationFormat>
  <Paragraphs>15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Apex</vt:lpstr>
      <vt:lpstr>Who was paul revere?</vt:lpstr>
      <vt:lpstr>A little about Paul Revere’s  childhood.</vt:lpstr>
      <vt:lpstr>Who was Paul Revere?</vt:lpstr>
      <vt:lpstr>What was the point of the book?</vt:lpstr>
      <vt:lpstr>How he saved a lot of people </vt:lpstr>
      <vt:lpstr>How Paul got out of going to jail</vt:lpstr>
      <vt:lpstr>What the Author did to make this book good</vt:lpstr>
    </vt:vector>
  </TitlesOfParts>
  <Company>JCS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Who was paul revere</dc:title>
  <dc:creator>JCS</dc:creator>
  <cp:lastModifiedBy>JCBOE</cp:lastModifiedBy>
  <cp:revision>42</cp:revision>
  <dcterms:created xsi:type="dcterms:W3CDTF">2014-08-29T15:09:50Z</dcterms:created>
  <dcterms:modified xsi:type="dcterms:W3CDTF">2017-01-03T22:54:53Z</dcterms:modified>
</cp:coreProperties>
</file>